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06BDD6F8-CA2B-4EB7-B46D-09D4BEB6E1B0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4FA29028-78C1-4ECD-9822-329B81499260}" type="slidenum">
              <a:rPr lang="ru-RU" smtClean="0"/>
              <a:t>‹#›</a:t>
            </a:fld>
            <a:endParaRPr lang="ru-RU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18552412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DD6F8-CA2B-4EB7-B46D-09D4BEB6E1B0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29028-78C1-4ECD-9822-329B814992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96592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DD6F8-CA2B-4EB7-B46D-09D4BEB6E1B0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29028-78C1-4ECD-9822-329B814992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2787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DD6F8-CA2B-4EB7-B46D-09D4BEB6E1B0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29028-78C1-4ECD-9822-329B814992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2746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6BDD6F8-CA2B-4EB7-B46D-09D4BEB6E1B0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29028-78C1-4ECD-9822-329B8149926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883201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DD6F8-CA2B-4EB7-B46D-09D4BEB6E1B0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29028-78C1-4ECD-9822-329B814992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13592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DD6F8-CA2B-4EB7-B46D-09D4BEB6E1B0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29028-78C1-4ECD-9822-329B814992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7942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DD6F8-CA2B-4EB7-B46D-09D4BEB6E1B0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29028-78C1-4ECD-9822-329B814992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69637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DD6F8-CA2B-4EB7-B46D-09D4BEB6E1B0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29028-78C1-4ECD-9822-329B814992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91439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6BDD6F8-CA2B-4EB7-B46D-09D4BEB6E1B0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29028-78C1-4ECD-9822-329B8149926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1457891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6BDD6F8-CA2B-4EB7-B46D-09D4BEB6E1B0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29028-78C1-4ECD-9822-329B8149926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23431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06BDD6F8-CA2B-4EB7-B46D-09D4BEB6E1B0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4FA29028-78C1-4ECD-9822-329B8149926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344767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9" r:id="rId1"/>
    <p:sldLayoutId id="2147483820" r:id="rId2"/>
    <p:sldLayoutId id="2147483821" r:id="rId3"/>
    <p:sldLayoutId id="2147483822" r:id="rId4"/>
    <p:sldLayoutId id="2147483823" r:id="rId5"/>
    <p:sldLayoutId id="2147483824" r:id="rId6"/>
    <p:sldLayoutId id="2147483825" r:id="rId7"/>
    <p:sldLayoutId id="2147483826" r:id="rId8"/>
    <p:sldLayoutId id="2147483827" r:id="rId9"/>
    <p:sldLayoutId id="2147483828" r:id="rId10"/>
    <p:sldLayoutId id="214748382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g"/><Relationship Id="rId4" Type="http://schemas.openxmlformats.org/officeDocument/2006/relationships/image" Target="../media/image25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g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04407" y="568909"/>
            <a:ext cx="6096000" cy="39703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6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Дополнительная общеобразовательная общеразвивающая программа художественной направленности      </a:t>
            </a: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</a:t>
            </a:r>
            <a:r>
              <a:rPr lang="ru-RU" sz="3600" b="1" u="sng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«Золотая ниточка»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94479" y="5021705"/>
            <a:ext cx="5455532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Педагог дополнительного </a:t>
            </a:r>
          </a:p>
          <a:p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образования</a:t>
            </a:r>
          </a:p>
          <a:p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Архипова Марина Анатольевна</a:t>
            </a:r>
            <a:endParaRPr lang="ru-RU" sz="28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8807" y="1064302"/>
            <a:ext cx="3878704" cy="5171605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1170033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864" y="269823"/>
            <a:ext cx="4705350" cy="627380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640" r="49840"/>
          <a:stretch/>
        </p:blipFill>
        <p:spPr>
          <a:xfrm>
            <a:off x="6596581" y="659567"/>
            <a:ext cx="4631052" cy="4649525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3462363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315988" cy="6145967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5055" y="30699"/>
            <a:ext cx="4396945" cy="6145967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8397" y="206546"/>
            <a:ext cx="4349658" cy="307583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3104" y="3282376"/>
            <a:ext cx="4684835" cy="3312848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819612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808" y="267432"/>
            <a:ext cx="3810000" cy="539115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9939" y="627917"/>
            <a:ext cx="3810000" cy="539115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370" y="267432"/>
            <a:ext cx="3810000" cy="5391150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2357045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454" y="355356"/>
            <a:ext cx="3810000" cy="539115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0" y="733425"/>
            <a:ext cx="3810000" cy="539115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1546" y="355356"/>
            <a:ext cx="3810000" cy="5391150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2501875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0"/>
            <a:ext cx="3810000" cy="539115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38" y="144341"/>
            <a:ext cx="2980592" cy="4217538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4211" y="3252150"/>
            <a:ext cx="2548304" cy="360585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76630" y="0"/>
            <a:ext cx="5073840" cy="359064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04647" y="3614761"/>
            <a:ext cx="4582936" cy="3243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413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1 год обучения</a:t>
            </a:r>
            <a:r>
              <a:rPr lang="ru-RU" sz="3600" dirty="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ru-RU" sz="3600" dirty="0" smtClean="0">
                <a:solidFill>
                  <a:schemeClr val="accent6">
                    <a:lumMod val="75000"/>
                  </a:schemeClr>
                </a:solidFill>
              </a:rPr>
            </a:br>
            <a:endParaRPr lang="ru-RU" sz="36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1909" y="2251648"/>
            <a:ext cx="3160582" cy="3581400"/>
          </a:xfrm>
          <a:effectLst>
            <a:softEdge rad="63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4290" y="2171700"/>
            <a:ext cx="3198058" cy="4264077"/>
          </a:xfrm>
          <a:prstGeom prst="rect">
            <a:avLst/>
          </a:prstGeom>
          <a:effectLst>
            <a:softEdge rad="63500"/>
          </a:effectLst>
          <a:scene3d>
            <a:camera prst="perspectiveContrastingLeftFacing"/>
            <a:lightRig rig="threePt" dir="t"/>
          </a:scene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924" y="2171700"/>
            <a:ext cx="3290028" cy="4386704"/>
          </a:xfrm>
          <a:prstGeom prst="rect">
            <a:avLst/>
          </a:prstGeom>
          <a:effectLst>
            <a:softEdge rad="63500"/>
          </a:effectLst>
          <a:scene3d>
            <a:camera prst="isometricOffAxis1Right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2653875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686" y="764498"/>
            <a:ext cx="3730989" cy="4974652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2401" y="374754"/>
            <a:ext cx="4315606" cy="5754141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900722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9390" y="58957"/>
            <a:ext cx="11262610" cy="6799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812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b="1" dirty="0" smtClean="0">
                <a:solidFill>
                  <a:schemeClr val="accent6">
                    <a:lumMod val="75000"/>
                  </a:schemeClr>
                </a:solidFill>
              </a:rPr>
              <a:t>2 год обучения</a:t>
            </a:r>
            <a:endParaRPr lang="ru-RU" sz="48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6250" y="2031167"/>
            <a:ext cx="3475376" cy="4633835"/>
          </a:xfrm>
          <a:effectLst>
            <a:softEdge rad="63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7390" y="1970165"/>
            <a:ext cx="3521128" cy="4694837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2899036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654" y="1049311"/>
            <a:ext cx="3534709" cy="4712946"/>
          </a:xfrm>
          <a:prstGeom prst="rect">
            <a:avLst/>
          </a:prstGeom>
          <a:effectLst>
            <a:softEdge rad="63500"/>
          </a:effectLst>
          <a:scene3d>
            <a:camera prst="perspectiveContrastingRightFacing"/>
            <a:lightRig rig="threePt" dir="t"/>
          </a:scene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2705" y="890664"/>
            <a:ext cx="3929295" cy="5239060"/>
          </a:xfrm>
          <a:prstGeom prst="rect">
            <a:avLst/>
          </a:prstGeom>
          <a:effectLst>
            <a:softEdge rad="63500"/>
          </a:effectLst>
          <a:scene3d>
            <a:camera prst="perspectiveContrastingLeftFacing"/>
            <a:lightRig rig="threePt" dir="t"/>
          </a:scene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0526" y="817685"/>
            <a:ext cx="5463791" cy="4088423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3172393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0465" y="0"/>
            <a:ext cx="2786609" cy="3715478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7827" y="57045"/>
            <a:ext cx="3060806" cy="4081074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053" y="0"/>
            <a:ext cx="2776616" cy="3702155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7661" y="2836889"/>
            <a:ext cx="3015834" cy="4021112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4120" y="2836888"/>
            <a:ext cx="2969302" cy="3959069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427645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1248" t="4579" r="11296" b="6346"/>
          <a:stretch/>
        </p:blipFill>
        <p:spPr>
          <a:xfrm>
            <a:off x="1424066" y="63709"/>
            <a:ext cx="9293901" cy="6800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4305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3830" y="1302063"/>
            <a:ext cx="3897443" cy="5196591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5298" y="1342036"/>
            <a:ext cx="3867463" cy="5156618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4" name="TextBox 3"/>
          <p:cNvSpPr txBox="1"/>
          <p:nvPr/>
        </p:nvSpPr>
        <p:spPr>
          <a:xfrm>
            <a:off x="1528997" y="326373"/>
            <a:ext cx="520687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</a:rPr>
              <a:t>Всероссийский детский конкурс,</a:t>
            </a:r>
          </a:p>
          <a:p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</a:rPr>
              <a:t> посвященный Дню защитника Отечества </a:t>
            </a:r>
          </a:p>
          <a:p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</a:rPr>
              <a:t>«Защитник мой, горжусь тобой!»</a:t>
            </a:r>
            <a:endParaRPr lang="ru-RU" sz="20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65495" y="480261"/>
            <a:ext cx="491756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</a:rPr>
              <a:t>Районный конкурс детского творчества </a:t>
            </a:r>
          </a:p>
          <a:p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</a:rPr>
              <a:t>«Только смелым покоряется огонь!»</a:t>
            </a:r>
            <a:endParaRPr lang="ru-RU" sz="20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4500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TM10001105[[fn=Уголки]]</Template>
  <TotalTime>52</TotalTime>
  <Words>49</Words>
  <Application>Microsoft Office PowerPoint</Application>
  <PresentationFormat>Широкоэкранный</PresentationFormat>
  <Paragraphs>11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6" baseType="lpstr">
      <vt:lpstr>Franklin Gothic Book</vt:lpstr>
      <vt:lpstr>Crop</vt:lpstr>
      <vt:lpstr>Презентация PowerPoint</vt:lpstr>
      <vt:lpstr>1 год обучения </vt:lpstr>
      <vt:lpstr>Презентация PowerPoint</vt:lpstr>
      <vt:lpstr>Презентация PowerPoint</vt:lpstr>
      <vt:lpstr>2 год обучения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Дополнительная общеобразовательная общеразвивающая программа художественной направленности        «Золотая ниточка» </dc:title>
  <dc:creator>user</dc:creator>
  <cp:lastModifiedBy>user</cp:lastModifiedBy>
  <cp:revision>9</cp:revision>
  <dcterms:created xsi:type="dcterms:W3CDTF">2024-02-19T05:51:10Z</dcterms:created>
  <dcterms:modified xsi:type="dcterms:W3CDTF">2024-02-19T07:56:57Z</dcterms:modified>
</cp:coreProperties>
</file>